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0" r:id="rId3"/>
    <p:sldId id="291" r:id="rId4"/>
    <p:sldId id="278" r:id="rId5"/>
    <p:sldId id="279" r:id="rId6"/>
    <p:sldId id="292" r:id="rId7"/>
    <p:sldId id="281" r:id="rId8"/>
    <p:sldId id="293" r:id="rId9"/>
    <p:sldId id="294" r:id="rId10"/>
    <p:sldId id="297" r:id="rId11"/>
    <p:sldId id="295" r:id="rId12"/>
    <p:sldId id="299" r:id="rId13"/>
    <p:sldId id="298" r:id="rId14"/>
    <p:sldId id="285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AD56-E915-4FE8-92F5-2B734181897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1754-C85E-43F9-A259-23BD34EDA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2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зеда\Desktop\Обои на рабочий стол 1366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8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484784"/>
            <a:ext cx="5976664" cy="3240360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ВОЛОНТЕРСКОЕ</a:t>
            </a:r>
          </a:p>
          <a:p>
            <a:pPr algn="ctr"/>
            <a:r>
              <a:rPr lang="tt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ДВИЖЕНИЕ </a:t>
            </a:r>
          </a:p>
          <a:p>
            <a:pPr algn="ctr"/>
            <a:r>
              <a:rPr lang="tt-RU" sz="4000" b="1" dirty="0" smtClean="0">
                <a:solidFill>
                  <a:srgbClr val="002060"/>
                </a:solidFill>
                <a:latin typeface="Times New Roman"/>
              </a:rPr>
              <a:t>В </a:t>
            </a:r>
          </a:p>
          <a:p>
            <a:pPr algn="ctr"/>
            <a:r>
              <a:rPr lang="tt-RU" sz="4000" b="1" dirty="0" smtClean="0">
                <a:solidFill>
                  <a:srgbClr val="002060"/>
                </a:solidFill>
                <a:latin typeface="Times New Roman"/>
              </a:rPr>
              <a:t>ДЕТСКОМ САДУ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634245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Старший воспитатель   	О.Н. Федина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МБДОУ «Детский сад №94 комбинированного вида» Приволжского района </a:t>
            </a:r>
            <a:r>
              <a:rPr lang="ru-RU" sz="2400" b="1" dirty="0" err="1" smtClean="0">
                <a:solidFill>
                  <a:srgbClr val="002060"/>
                </a:solidFill>
              </a:rPr>
              <a:t>г.Казани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560840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ВОЛОНТЕРСКАЯ ДЕЯТЕЛЬНОСТЬ</a:t>
            </a:r>
            <a:endParaRPr lang="ru-RU" sz="32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Резеда\Desktop\ФОТО, ВИДЕО\2017-2018\Волонтеры\DSC06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69591"/>
            <a:ext cx="4347452" cy="32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езеда\Desktop\ФОТО, ВИДЕО\2017-2018\Волонтеры\DSC05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53" y="1844823"/>
            <a:ext cx="4066704" cy="30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381" y="3933056"/>
            <a:ext cx="4347452" cy="32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704856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ВОЛОНТЕРСКАЯ ДЕЯТЕЛЬНОСТЬ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502614" cy="467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:\Волонтеры\WhatsApp Image 2020-10-02 at 00.24.5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724348" cy="37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37"/>
          <a:stretch/>
        </p:blipFill>
        <p:spPr bwMode="auto">
          <a:xfrm>
            <a:off x="6084168" y="1046323"/>
            <a:ext cx="2970449" cy="55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188640"/>
            <a:ext cx="8548178" cy="7418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ШКОЛА ВОЛОНТЕРОВ</a:t>
            </a:r>
            <a:endParaRPr lang="ru-RU" sz="32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" y="3394819"/>
            <a:ext cx="4236656" cy="34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Резеда\Desktop\ФОТО, ВИДЕО\2017-2018\Волонтеры\Школа волонтеров\DSC053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30444"/>
            <a:ext cx="53078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езеда\Desktop\ФОТО, ВИДЕО\2017-2018\Волонтеры\Школа волонтеров\DSC053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4005064"/>
            <a:ext cx="41437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1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4089608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ШКОЛА ВОЛОНТЕРОВ</a:t>
            </a:r>
          </a:p>
          <a:p>
            <a:endParaRPr lang="ru-RU" dirty="0"/>
          </a:p>
        </p:txBody>
      </p:sp>
      <p:pic>
        <p:nvPicPr>
          <p:cNvPr id="5122" name="Picture 2" descr="H:\Волонтеры\wgJzW0s3rq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44142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051" y="4005064"/>
            <a:ext cx="4760736" cy="276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114" y="836712"/>
            <a:ext cx="3731099" cy="443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8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6159255"/>
              </p:ext>
            </p:extLst>
          </p:nvPr>
        </p:nvGraphicFramePr>
        <p:xfrm>
          <a:off x="125760" y="643147"/>
          <a:ext cx="8892480" cy="6244771"/>
        </p:xfrm>
        <a:graphic>
          <a:graphicData uri="http://schemas.openxmlformats.org/drawingml/2006/table">
            <a:tbl>
              <a:tblPr firstRow="1" firstCol="1" bandRow="1"/>
              <a:tblGrid>
                <a:gridCol w="34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1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зовут тебя , малыш?»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Научить детей правилам обращения к детям, правилам общения с др. детьми.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Воспит.гр№4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декабря –День волонтера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 детей с праздником День волонтера, традициями его празднования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2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Особенные люди и помощь им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 детей с понятием «особенные люди»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прививать толерантное отношение к людям с ОВЗ; развивать чувство сострадания, сопереживания, отзывчивости и доброты, стремление помочь ближнему.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Ст.воспит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77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Научим малышей одеваться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представления о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разных видах одежды,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алгоритме одевания.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Научить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приемам одевания и раздевания малыша. Воспитывать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детей чувство отзывчивости, желание помочь.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группы №5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77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51" marR="26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Играем с детьми на улице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организовывать игру с детьми на улице. Разучить игры, считалки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 коммуникативные навыки, инициативность. Воспитывать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дружелюбие,  отзывчивость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группы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491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itchFamily="34" charset="0"/>
                <a:cs typeface="Times New Roman" pitchFamily="18" charset="0"/>
              </a:rPr>
              <a:t>ИЗ ПЛАНА РАБОТЫ</a:t>
            </a:r>
            <a:r>
              <a:rPr lang="ru-RU" alt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itchFamily="34" charset="0"/>
                <a:cs typeface="Times New Roman" pitchFamily="18" charset="0"/>
              </a:rPr>
              <a:t>«ШКОЛЫ ВОЛОНТЕРОВ»</a:t>
            </a:r>
            <a:endParaRPr lang="ru-RU" altLang="ru-RU" sz="32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2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36912"/>
            <a:ext cx="7029400" cy="3024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36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921702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ЦЕЛЕВЫЕ ОРИЕНТИРЫ НА ЭТАПЕ ЗАВЕРШЕНИЯ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ДОШКОЛЬНОГО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ОБРАЗОВАНИЯ.  ФГОС </a:t>
            </a:r>
            <a:r>
              <a:rPr lang="ru-RU" sz="2400" b="1" dirty="0">
                <a:solidFill>
                  <a:srgbClr val="C00000"/>
                </a:solidFill>
              </a:rPr>
              <a:t>ДО (пункт 4.6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ребенок </a:t>
            </a:r>
            <a:r>
              <a:rPr lang="ru-RU" sz="2000" dirty="0"/>
              <a:t>овладевает основными культурными способами деятельности, проявляет инициативу и самостоятельность в разных видах </a:t>
            </a:r>
            <a:r>
              <a:rPr lang="ru-RU" sz="2000" dirty="0" smtClean="0"/>
              <a:t>деятельности;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способен </a:t>
            </a:r>
            <a:r>
              <a:rPr lang="ru-RU" sz="2000" dirty="0"/>
              <a:t>выбирать себе род </a:t>
            </a:r>
            <a:r>
              <a:rPr lang="ru-RU" sz="2000" dirty="0" smtClean="0"/>
              <a:t>занятий, участников </a:t>
            </a:r>
            <a:r>
              <a:rPr lang="ru-RU" sz="2000" dirty="0"/>
              <a:t>по совместной </a:t>
            </a:r>
            <a:r>
              <a:rPr lang="ru-RU" sz="2000" dirty="0" smtClean="0"/>
              <a:t>деятельности;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ребенок активно </a:t>
            </a:r>
            <a:r>
              <a:rPr lang="ru-RU" sz="2000" dirty="0"/>
              <a:t>взаимодействует со сверстниками и взрослыми, участвует в совместных </a:t>
            </a:r>
            <a:r>
              <a:rPr lang="ru-RU" sz="2000" dirty="0" smtClean="0"/>
              <a:t>играх;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с</a:t>
            </a:r>
            <a:r>
              <a:rPr lang="ru-RU" sz="2000" dirty="0" smtClean="0"/>
              <a:t>пособен </a:t>
            </a:r>
            <a:r>
              <a:rPr lang="ru-RU" sz="2000" dirty="0"/>
              <a:t>договариваться, учитывать интересы и чувства других, сопереживать неудачам и радоваться успехам </a:t>
            </a:r>
            <a:r>
              <a:rPr lang="ru-RU" sz="2000" dirty="0" smtClean="0"/>
              <a:t>других;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умеет </a:t>
            </a:r>
            <a:r>
              <a:rPr lang="ru-RU" sz="2000" dirty="0"/>
              <a:t>подчиняться разным правилам и социальным </a:t>
            </a:r>
            <a:r>
              <a:rPr lang="ru-RU" sz="2000" dirty="0" smtClean="0"/>
              <a:t>нормам;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ребенок </a:t>
            </a:r>
            <a:r>
              <a:rPr lang="ru-RU" sz="2000" dirty="0"/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</a:t>
            </a:r>
            <a:r>
              <a:rPr lang="ru-RU" sz="2000" dirty="0" smtClean="0"/>
              <a:t>сверстниками…                    </a:t>
            </a:r>
          </a:p>
          <a:p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                  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955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360" y="260648"/>
            <a:ext cx="851578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ТЕХНОЛОГИИ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ЭФФЕКТИВНОЙ СОЦИАЛИЗАЦИИ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- </a:t>
            </a:r>
            <a:r>
              <a:rPr lang="ru-RU" sz="3200" dirty="0" smtClean="0"/>
              <a:t>Ситуация месяца</a:t>
            </a:r>
          </a:p>
          <a:p>
            <a:r>
              <a:rPr lang="ru-RU" sz="3200" dirty="0" smtClean="0"/>
              <a:t>- Клубный час</a:t>
            </a:r>
          </a:p>
          <a:p>
            <a:r>
              <a:rPr lang="ru-RU" sz="3200" dirty="0" smtClean="0"/>
              <a:t>- Рефлексивный круг</a:t>
            </a:r>
          </a:p>
          <a:p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FF0000"/>
                </a:solidFill>
              </a:rPr>
              <a:t>ДЕТИ –ВОЛОНТЕРЫ</a:t>
            </a:r>
          </a:p>
          <a:p>
            <a:r>
              <a:rPr lang="ru-RU" sz="3200" dirty="0" smtClean="0"/>
              <a:t>- Проблемная ситуация</a:t>
            </a:r>
          </a:p>
          <a:p>
            <a:r>
              <a:rPr lang="ru-RU" sz="3200" dirty="0" smtClean="0"/>
              <a:t>- Социальная акция</a:t>
            </a:r>
          </a:p>
          <a:p>
            <a:r>
              <a:rPr lang="ru-RU" sz="3200" dirty="0" smtClean="0"/>
              <a:t>- Волшебный телефон</a:t>
            </a:r>
          </a:p>
          <a:p>
            <a:r>
              <a:rPr lang="ru-RU" sz="3200" dirty="0" smtClean="0"/>
              <a:t>- Развивающее общение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03221" cy="49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7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543378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ТЕХНОЛОГИЯ «ДЕТИ-ВОЛОНТЕРЫ» </a:t>
            </a: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наиболее  активная форма непосредственного общения в детской разновозрастной среде, при которой ребёнок становится </a:t>
            </a:r>
            <a:r>
              <a:rPr lang="ru-RU" sz="2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ИНИЦИАТИВНЫМ</a:t>
            </a: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САМОСТОЯТЕЛЬНЫМ</a:t>
            </a: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в выборе способов проявления своих интересов и участников по совместной деятельности</a:t>
            </a: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.</a:t>
            </a:r>
            <a:endParaRPr lang="ru-RU" sz="1800" dirty="0">
              <a:solidFill>
                <a:schemeClr val="tx1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Н.П. Гришаева </a:t>
            </a:r>
          </a:p>
          <a:p>
            <a:pPr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«Эффективные технологии социализации»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54337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        «</a:t>
            </a:r>
            <a:r>
              <a:rPr lang="ru-RU" sz="3200" dirty="0"/>
              <a:t>Для нас значима каждая созидательная инициатива граждан, общественных объединений, организаций, их стремление внести свой вклад в решение задач национального развития… Очень важно, что действительно массовым становится волонтерское движение, которое объединяет школьников, студентов и людей разных поколений и возрастов</a:t>
            </a:r>
            <a:r>
              <a:rPr lang="ru-RU" sz="3200" dirty="0" smtClean="0"/>
              <a:t>»</a:t>
            </a:r>
          </a:p>
          <a:p>
            <a:pPr marL="45720" indent="0" algn="r">
              <a:buNone/>
            </a:pPr>
            <a:r>
              <a:rPr lang="ru-RU" sz="2800" dirty="0" err="1" smtClean="0"/>
              <a:t>В.В.Путин</a:t>
            </a:r>
            <a:r>
              <a:rPr lang="ru-RU" sz="2800" dirty="0" smtClean="0"/>
              <a:t> «Послание Федеральному </a:t>
            </a:r>
          </a:p>
          <a:p>
            <a:pPr marL="45720" indent="0" algn="r">
              <a:buNone/>
            </a:pPr>
            <a:r>
              <a:rPr lang="ru-RU" sz="2800" dirty="0" smtClean="0"/>
              <a:t>собранию» 15.01.2020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022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Методист\Волонтеры\ЭМБЛЕМА - копия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47260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2022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ЭМБЛЕМА ВОЛОНТЕРСКОГО ДВИЖЕНИЯ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7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4337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ПОСВЯЩЕНИЕ В ВОЛОНТЕРЫ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Волонтеры\WhatsApp Image 2020-09-30 at 17.08.14 (2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608512" cy="38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Волонтеры\WhatsApp Image 2020-09-30 at 17.08.14 (1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087" y="3212976"/>
            <a:ext cx="5352913" cy="41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ВОЛОНТЕРСКИЕ КНИЖКИ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админ\Desktop\5527ee02e18037655f458c16a919c5bf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944" y="1142703"/>
            <a:ext cx="4502195" cy="265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5527ee02e18037655f458c16a919c5bf-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0926"/>
            <a:ext cx="4499992" cy="278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" y="3803051"/>
            <a:ext cx="44093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076" y="3803051"/>
            <a:ext cx="5177444" cy="33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6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Резеда\Desktop\ФОТО, ВИДЕО\2018-2019\1 сентября\DSC06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315" y="3861048"/>
            <a:ext cx="67437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D:\Загрузки\Грамота — копия_page-0001 (1).jpg"/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280831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1" y="116632"/>
            <a:ext cx="7992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ИТОГОВОЕ МЕРОПРИЯТИЕ 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«ВОЛОНТЕР ГОДА»</a:t>
            </a:r>
            <a:endParaRPr lang="ru-RU" sz="32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051" y="1193851"/>
            <a:ext cx="4468813" cy="33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253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589</TotalTime>
  <Words>403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Резеда</dc:creator>
  <cp:lastModifiedBy>Uzer</cp:lastModifiedBy>
  <cp:revision>36</cp:revision>
  <dcterms:created xsi:type="dcterms:W3CDTF">2018-05-23T18:10:50Z</dcterms:created>
  <dcterms:modified xsi:type="dcterms:W3CDTF">2020-10-14T08:38:01Z</dcterms:modified>
</cp:coreProperties>
</file>